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notesMasterIdLst>
    <p:notesMasterId r:id="rId9"/>
  </p:notesMasterIdLst>
  <p:handoutMasterIdLst>
    <p:handoutMasterId r:id="rId10"/>
  </p:handoutMasterIdLst>
  <p:sldIdLst>
    <p:sldId id="429" r:id="rId2"/>
    <p:sldId id="839" r:id="rId3"/>
    <p:sldId id="845" r:id="rId4"/>
    <p:sldId id="846" r:id="rId5"/>
    <p:sldId id="847" r:id="rId6"/>
    <p:sldId id="843" r:id="rId7"/>
    <p:sldId id="844" r:id="rId8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708"/>
    <a:srgbClr val="1407C6"/>
    <a:srgbClr val="000000"/>
    <a:srgbClr val="FEFE33"/>
    <a:srgbClr val="86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1904" autoAdjust="0"/>
    <p:restoredTop sz="87840" autoAdjust="0"/>
  </p:normalViewPr>
  <p:slideViewPr>
    <p:cSldViewPr>
      <p:cViewPr varScale="1">
        <p:scale>
          <a:sx n="19" d="100"/>
          <a:sy n="19" d="100"/>
        </p:scale>
        <p:origin x="-104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1638" y="72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95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376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7" y="4387136"/>
            <a:ext cx="5096722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376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97F34-7A46-5C48-9994-4F17881B3F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A8A38-43DE-1E45-BDAA-06CFBC40319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28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fld id="{A9DF2DDA-CFB9-4E2B-B46E-F638F61D9972}" type="slidenum">
              <a:rPr lang="en-US" sz="1200"/>
              <a:pPr/>
              <a:t>2</a:t>
            </a:fld>
            <a:endParaRPr lang="en-US" sz="1200" dirty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5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fld id="{C097F60A-1752-495F-AB99-E92D7CAF003A}" type="slidenum">
              <a:rPr lang="en-US" sz="1200"/>
              <a:pPr/>
              <a:t>3</a:t>
            </a:fld>
            <a:endParaRPr lang="en-US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29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fld id="{C097F60A-1752-495F-AB99-E92D7CAF003A}" type="slidenum">
              <a:rPr lang="en-US" sz="1200"/>
              <a:pPr/>
              <a:t>4</a:t>
            </a:fld>
            <a:endParaRPr lang="en-US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85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fld id="{C097F60A-1752-495F-AB99-E92D7CAF003A}" type="slidenum">
              <a:rPr lang="en-US" sz="1200"/>
              <a:pPr/>
              <a:t>5</a:t>
            </a:fld>
            <a:endParaRPr lang="en-US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15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fld id="{B2ED1158-9CA0-4C89-B663-616051B101EE}" type="slidenum">
              <a:rPr lang="en-US" sz="1200"/>
              <a:pPr/>
              <a:t>6</a:t>
            </a:fld>
            <a:endParaRPr lang="en-US" sz="120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79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fld id="{572ADC15-3473-4161-A364-13A1537282FB}" type="slidenum">
              <a:rPr lang="en-US" sz="1200"/>
              <a:pPr/>
              <a:t>7</a:t>
            </a:fld>
            <a:endParaRPr lang="en-US" sz="12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49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1304-89E5-FC41-ACFD-0B55FAE87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631D-52DB-1447-A226-82DE15F1C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F7A-9A99-F440-AB2E-A35E116188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BB5A-4CA8-5248-87E5-87E4D55D6F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65D0-4649-F446-A949-9E1E20E5E1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F15-F3FB-A74B-AAEA-D2BF70839C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B0D1-A880-E34D-AFCF-959556EE69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9CC5-A27F-0847-A803-E78652675D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BC664-25E8-FD45-80CF-0A4EAF443B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D1C7-DAD4-FA4C-B411-5E87C498A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9F08-5894-124D-8228-182F46930F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619F-CFF2-5C43-B53A-D6B9DFB973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067800" cy="17748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Budgeting for Teenagers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i="1" dirty="0" smtClean="0">
                <a:solidFill>
                  <a:srgbClr val="000000"/>
                </a:solidFill>
              </a:rPr>
              <a:t>Setting Up My Budget 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Advisory Activity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1" t="58864" r="40328" b="27500"/>
          <a:stretch/>
        </p:blipFill>
        <p:spPr bwMode="auto">
          <a:xfrm>
            <a:off x="641684" y="2362200"/>
            <a:ext cx="7948018" cy="173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Student: Monthly Budget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514350" indent="-514350" eaLnBrk="1" hangingPunct="1"/>
            <a:r>
              <a:rPr lang="en-US" sz="3600" dirty="0"/>
              <a:t>8</a:t>
            </a:r>
            <a:r>
              <a:rPr lang="en-US" sz="3600" baseline="30000" dirty="0" smtClean="0"/>
              <a:t>th </a:t>
            </a:r>
            <a:r>
              <a:rPr lang="en-US" sz="3600" dirty="0" smtClean="0"/>
              <a:t> grader </a:t>
            </a:r>
          </a:p>
          <a:p>
            <a:pPr marL="514350" indent="-514350" eaLnBrk="1" hangingPunct="1"/>
            <a:r>
              <a:rPr lang="en-US" sz="3600" dirty="0" smtClean="0"/>
              <a:t>Set monthly income goal of $50.00</a:t>
            </a:r>
          </a:p>
          <a:p>
            <a:pPr marL="514350" indent="-514350" eaLnBrk="1" hangingPunct="1"/>
            <a:r>
              <a:rPr lang="en-US" sz="3600" dirty="0" smtClean="0"/>
              <a:t>Wants to reduce entertainment expenses</a:t>
            </a:r>
          </a:p>
          <a:p>
            <a:pPr marL="914400" lvl="1" indent="-514350" eaLnBrk="1" hangingPunct="1"/>
            <a:r>
              <a:rPr lang="en-US" dirty="0" smtClean="0"/>
              <a:t>By $10.00 a month  </a:t>
            </a:r>
          </a:p>
          <a:p>
            <a:pPr marL="514350" indent="-514350" eaLnBrk="1" hangingPunct="1"/>
            <a:r>
              <a:rPr lang="en-US" sz="3600" dirty="0" smtClean="0"/>
              <a:t>Set a saving’s goal for $10.00 a month</a:t>
            </a:r>
          </a:p>
        </p:txBody>
      </p:sp>
    </p:spTree>
    <p:extLst>
      <p:ext uri="{BB962C8B-B14F-4D97-AF65-F5344CB8AC3E}">
        <p14:creationId xmlns:p14="http://schemas.microsoft.com/office/powerpoint/2010/main" val="390541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107" charset="-128"/>
              </a:rPr>
              <a:t> </a:t>
            </a:r>
            <a:r>
              <a:rPr lang="en-US" dirty="0" smtClean="0">
                <a:ea typeface="ＭＳ Ｐゴシック" pitchFamily="-107" charset="-128"/>
              </a:rPr>
              <a:t>Sample Student’s Budget</a:t>
            </a:r>
            <a:br>
              <a:rPr lang="en-US" dirty="0" smtClean="0">
                <a:ea typeface="ＭＳ Ｐゴシック" pitchFamily="-107" charset="-128"/>
              </a:rPr>
            </a:br>
            <a:r>
              <a:rPr lang="en-US" sz="3600" i="1" dirty="0" smtClean="0">
                <a:ea typeface="ＭＳ Ｐゴシック" pitchFamily="-107" charset="-128"/>
              </a:rPr>
              <a:t>Income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9" t="30454" r="32405" b="52500"/>
          <a:stretch/>
        </p:blipFill>
        <p:spPr bwMode="auto">
          <a:xfrm>
            <a:off x="0" y="2064996"/>
            <a:ext cx="9144000" cy="387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2895600" y="1066800"/>
            <a:ext cx="1524000" cy="44196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5257800" y="1524000"/>
            <a:ext cx="1066800" cy="38100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>
            <a:off x="7391400" y="1524000"/>
            <a:ext cx="838200" cy="38100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16799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107" charset="-128"/>
              </a:rPr>
              <a:t> </a:t>
            </a:r>
            <a:r>
              <a:rPr lang="en-US" dirty="0" smtClean="0">
                <a:ea typeface="ＭＳ Ｐゴシック" pitchFamily="-107" charset="-128"/>
              </a:rPr>
              <a:t>Sample Student’s Budget</a:t>
            </a:r>
            <a:br>
              <a:rPr lang="en-US" dirty="0" smtClean="0">
                <a:ea typeface="ＭＳ Ｐゴシック" pitchFamily="-107" charset="-128"/>
              </a:rPr>
            </a:br>
            <a:r>
              <a:rPr lang="en-US" sz="3600" i="1" dirty="0" smtClean="0">
                <a:ea typeface="ＭＳ Ｐゴシック" pitchFamily="-107" charset="-128"/>
              </a:rPr>
              <a:t>Expenses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9" t="47763" r="31255" b="27838"/>
          <a:stretch/>
        </p:blipFill>
        <p:spPr bwMode="auto">
          <a:xfrm>
            <a:off x="0" y="1600200"/>
            <a:ext cx="9119937" cy="528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3200400" y="1066800"/>
            <a:ext cx="1066800" cy="54864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5334000" y="1371600"/>
            <a:ext cx="838200" cy="51816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7467600" y="1600200"/>
            <a:ext cx="609600" cy="49530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4477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107" charset="-128"/>
              </a:rPr>
              <a:t> </a:t>
            </a:r>
            <a:r>
              <a:rPr lang="en-US" dirty="0" smtClean="0">
                <a:ea typeface="ＭＳ Ｐゴシック" pitchFamily="-107" charset="-128"/>
              </a:rPr>
              <a:t>Sample Student’s Budget</a:t>
            </a:r>
            <a:endParaRPr lang="en-US" sz="3600" i="1" dirty="0" smtClean="0">
              <a:ea typeface="ＭＳ Ｐゴシック" pitchFamily="-107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9" t="29318" r="31255" b="22728"/>
          <a:stretch/>
        </p:blipFill>
        <p:spPr bwMode="auto">
          <a:xfrm>
            <a:off x="24063" y="1631067"/>
            <a:ext cx="9119937" cy="522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7052511" y="1034716"/>
            <a:ext cx="990600" cy="22098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7315200" y="4244534"/>
            <a:ext cx="838200" cy="1851466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7162800" y="5170267"/>
            <a:ext cx="990600" cy="1459133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4477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Through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Most important step</a:t>
            </a:r>
          </a:p>
          <a:p>
            <a:pPr marL="914400" lvl="1" indent="-514350" eaLnBrk="1" hangingPunct="1"/>
            <a:r>
              <a:rPr lang="en-US" dirty="0" smtClean="0"/>
              <a:t>People who follow through on a budget are often good money managers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Keeping a budget should be a habit</a:t>
            </a:r>
          </a:p>
          <a:p>
            <a:pPr marL="914400" lvl="1" indent="-514350" eaLnBrk="1" hangingPunct="1"/>
            <a:r>
              <a:rPr lang="en-US" dirty="0" smtClean="0"/>
              <a:t>Have it be part of your weekly schedule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Share your budget with a friend</a:t>
            </a:r>
          </a:p>
          <a:p>
            <a:pPr marL="914400" lvl="1" indent="-514350" eaLnBrk="1" hangingPunct="1"/>
            <a:r>
              <a:rPr lang="en-US" dirty="0" smtClean="0"/>
              <a:t>Friends discussing their budgets will often help them stay motivated </a:t>
            </a:r>
          </a:p>
        </p:txBody>
      </p:sp>
    </p:spTree>
    <p:extLst>
      <p:ext uri="{BB962C8B-B14F-4D97-AF65-F5344CB8AC3E}">
        <p14:creationId xmlns:p14="http://schemas.microsoft.com/office/powerpoint/2010/main" val="166163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 8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Grade Budget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Budget Worksheet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Fill in dollar amounts for each category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Add any categories i</a:t>
            </a:r>
            <a:r>
              <a:rPr lang="en-US" dirty="0"/>
              <a:t>f</a:t>
            </a:r>
            <a:r>
              <a:rPr lang="en-US" dirty="0" smtClean="0"/>
              <a:t> necessary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r>
              <a:rPr lang="en-US" dirty="0" smtClean="0"/>
              <a:t>Use this template at home and update it on </a:t>
            </a:r>
            <a:r>
              <a:rPr lang="en-US" smtClean="0"/>
              <a:t>a regular basis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719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36958</TotalTime>
  <Words>141</Words>
  <Application>Microsoft Macintosh PowerPoint</Application>
  <PresentationFormat>On-screen Show (4:3)</PresentationFormat>
  <Paragraphs>33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Budgeting for Teenagers Setting Up My Budget </vt:lpstr>
      <vt:lpstr>Sample Student: Monthly Budget</vt:lpstr>
      <vt:lpstr> Sample Student’s Budget Income</vt:lpstr>
      <vt:lpstr> Sample Student’s Budget Expenses</vt:lpstr>
      <vt:lpstr> Sample Student’s Budget</vt:lpstr>
      <vt:lpstr>Follow Through </vt:lpstr>
      <vt:lpstr>Create an 8th Grade Budget </vt:lpstr>
    </vt:vector>
  </TitlesOfParts>
  <Company>뿿붠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wtm spps</dc:creator>
  <cp:lastModifiedBy>User</cp:lastModifiedBy>
  <cp:revision>690</cp:revision>
  <cp:lastPrinted>2008-07-28T22:46:31Z</cp:lastPrinted>
  <dcterms:created xsi:type="dcterms:W3CDTF">2011-05-09T17:39:49Z</dcterms:created>
  <dcterms:modified xsi:type="dcterms:W3CDTF">2013-09-11T18:59:35Z</dcterms:modified>
</cp:coreProperties>
</file>